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9" r:id="rId3"/>
    <p:sldId id="257" r:id="rId4"/>
    <p:sldId id="259" r:id="rId5"/>
    <p:sldId id="258" r:id="rId6"/>
    <p:sldId id="260" r:id="rId7"/>
    <p:sldId id="265" r:id="rId8"/>
    <p:sldId id="266" r:id="rId9"/>
    <p:sldId id="267" r:id="rId10"/>
  </p:sldIdLst>
  <p:sldSz cx="14630400" cy="8229600"/>
  <p:notesSz cx="8229600" cy="14630400"/>
  <p:embeddedFontLst>
    <p:embeddedFont>
      <p:font typeface="Calibri" pitchFamily="34" charset="0"/>
      <p:regular r:id="rId12"/>
      <p:bold r:id="rId13"/>
      <p:italic r:id="rId14"/>
      <p:boldItalic r:id="rId15"/>
    </p:embeddedFont>
    <p:embeddedFont>
      <p:font typeface="Overpass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-330" y="-10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alidayankawsar.github.io/Hotel_management/" TargetMode="Externa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4872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Grand Plaza Hotel Management System</a:t>
            </a:r>
            <a:endParaRPr lang="en-US" sz="4400" dirty="0"/>
          </a:p>
        </p:txBody>
      </p:sp>
      <p:sp>
        <p:nvSpPr>
          <p:cNvPr id="6" name="Text 2"/>
          <p:cNvSpPr/>
          <p:nvPr/>
        </p:nvSpPr>
        <p:spPr>
          <a:xfrm>
            <a:off x="1004872" y="437535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Welcome to an overview of </a:t>
            </a:r>
            <a:r>
              <a:rPr lang="en-US" sz="1850" dirty="0" smtClean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our </a:t>
            </a: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hotel management solution.</a:t>
            </a:r>
            <a:endParaRPr lang="en-US" sz="1850" dirty="0"/>
          </a:p>
        </p:txBody>
      </p:sp>
      <p:pic>
        <p:nvPicPr>
          <p:cNvPr id="7" name="Picture 6" descr="285655685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1884" y="4793226"/>
            <a:ext cx="5673213" cy="2794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b="1" dirty="0" smtClean="0">
                <a:solidFill>
                  <a:schemeClr val="bg1"/>
                </a:solidFill>
              </a:rPr>
              <a:t>A full-stack system with: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Frontend : (HTML, CSS, JS)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Backend (PHP)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Database (</a:t>
            </a:r>
            <a:r>
              <a:rPr lang="en-US" dirty="0" err="1" smtClean="0">
                <a:solidFill>
                  <a:schemeClr val="bg1"/>
                </a:solidFill>
              </a:rPr>
              <a:t>MySQL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b="1" dirty="0" smtClean="0"/>
              <a:t>Real time data synchronization</a:t>
            </a:r>
          </a:p>
          <a:p>
            <a:pPr lvl="1"/>
            <a:r>
              <a:rPr lang="en-US" b="1" dirty="0" smtClean="0"/>
              <a:t>Scalable and secure architecture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7826477" y="4793226"/>
            <a:ext cx="5515897" cy="2794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/>
              <a:t>Main Database Tables</a:t>
            </a:r>
            <a:r>
              <a:rPr lang="en-US" b="1" dirty="0" smtClean="0"/>
              <a:t>:</a:t>
            </a:r>
            <a:endParaRPr lang="en-US" dirty="0" smtClean="0"/>
          </a:p>
          <a:p>
            <a:r>
              <a:rPr lang="en-US" b="1" dirty="0" smtClean="0"/>
              <a:t>Rooms</a:t>
            </a:r>
            <a:r>
              <a:rPr lang="en-US" dirty="0" smtClean="0"/>
              <a:t> – Room details, types, status</a:t>
            </a:r>
          </a:p>
          <a:p>
            <a:r>
              <a:rPr lang="en-US" b="1" dirty="0" smtClean="0"/>
              <a:t>Guests</a:t>
            </a:r>
            <a:r>
              <a:rPr lang="en-US" dirty="0" smtClean="0"/>
              <a:t> – Guest profiles, contact info</a:t>
            </a:r>
          </a:p>
          <a:p>
            <a:r>
              <a:rPr lang="en-US" b="1" dirty="0" smtClean="0"/>
              <a:t>Bookings</a:t>
            </a:r>
            <a:r>
              <a:rPr lang="en-US" dirty="0" smtClean="0"/>
              <a:t> – Reservation records</a:t>
            </a:r>
          </a:p>
          <a:p>
            <a:r>
              <a:rPr lang="en-US" b="1" dirty="0" smtClean="0"/>
              <a:t>Invoices</a:t>
            </a:r>
            <a:r>
              <a:rPr lang="en-US" dirty="0" smtClean="0"/>
              <a:t> – Billing and payments</a:t>
            </a:r>
          </a:p>
          <a:p>
            <a:r>
              <a:rPr lang="en-US" b="1" smtClean="0"/>
              <a:t>User</a:t>
            </a:r>
            <a:r>
              <a:rPr lang="en-US" dirty="0" smtClean="0"/>
              <a:t> – Admin and employee access</a:t>
            </a:r>
          </a:p>
          <a:p>
            <a:endParaRPr lang="en-US" dirty="0" smtClean="0"/>
          </a:p>
          <a:p>
            <a:r>
              <a:rPr lang="en-US" b="1" dirty="0" smtClean="0"/>
              <a:t>Visual: ER Diagram of the Database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826477" y="4270006"/>
            <a:ext cx="4414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 Database Schema Overview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1884" y="4270006"/>
            <a:ext cx="5122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Introduction to the System</a:t>
            </a:r>
          </a:p>
        </p:txBody>
      </p:sp>
      <p:pic>
        <p:nvPicPr>
          <p:cNvPr id="8" name="Picture 7" descr="Database-programming-1.p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40410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3" y="4035743"/>
            <a:ext cx="1095115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Dashboard</a:t>
            </a:r>
            <a:r>
              <a:rPr lang="en-US" sz="4400" b="1" dirty="0" smtClean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: </a:t>
            </a: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Daily </a:t>
            </a:r>
            <a:r>
              <a:rPr lang="en-US" sz="4400" b="1" dirty="0" smtClean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Overview </a:t>
            </a:r>
            <a:r>
              <a:rPr lang="en-US" sz="4400" b="1" dirty="0" smtClean="0">
                <a:solidFill>
                  <a:schemeClr val="bg1"/>
                </a:solidFill>
                <a:latin typeface="Overpass" charset="0"/>
              </a:rPr>
              <a:t>with Live Data</a:t>
            </a:r>
          </a:p>
        </p:txBody>
      </p:sp>
      <p:sp>
        <p:nvSpPr>
          <p:cNvPr id="4" name="Text 1"/>
          <p:cNvSpPr/>
          <p:nvPr/>
        </p:nvSpPr>
        <p:spPr>
          <a:xfrm>
            <a:off x="837724" y="5218390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15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936784" y="63073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Total Rooms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6802874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000"/>
              </a:lnSpc>
            </a:pPr>
            <a:r>
              <a:rPr lang="en-US" sz="2000" dirty="0" smtClean="0">
                <a:solidFill>
                  <a:schemeClr val="bg1"/>
                </a:solidFill>
              </a:rPr>
              <a:t> (Pulled from Rooms table)</a:t>
            </a:r>
            <a:endParaRPr lang="en-US" sz="185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4151233" y="5218390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84%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4250293" y="63073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Occupancy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51233" y="6802874"/>
            <a:ext cx="341257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000"/>
              </a:lnSpc>
            </a:pPr>
            <a:r>
              <a:rPr lang="en-US" sz="2000" dirty="0" smtClean="0">
                <a:solidFill>
                  <a:schemeClr val="bg1"/>
                </a:solidFill>
              </a:rPr>
              <a:t>Calculated from Bookings table</a:t>
            </a:r>
            <a:endParaRPr lang="en-US" sz="1850" dirty="0">
              <a:solidFill>
                <a:schemeClr val="bg1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7464743" y="5218390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7563803" y="63073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Check-ins Today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64743" y="6802874"/>
            <a:ext cx="370470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000"/>
              </a:lnSpc>
            </a:pPr>
            <a:r>
              <a:rPr lang="en-US" sz="1850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+1 </a:t>
            </a:r>
            <a:r>
              <a:rPr lang="en-US" sz="1850" dirty="0" smtClean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yesterday (</a:t>
            </a:r>
            <a:r>
              <a:rPr lang="en-US" sz="2000" dirty="0" smtClean="0">
                <a:solidFill>
                  <a:schemeClr val="bg1"/>
                </a:solidFill>
              </a:rPr>
              <a:t>Filtered by date)</a:t>
            </a:r>
            <a:endParaRPr lang="en-US" sz="1850" dirty="0">
              <a:solidFill>
                <a:schemeClr val="bg1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778252" y="5218390"/>
            <a:ext cx="3014424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6200" dirty="0"/>
          </a:p>
        </p:txBody>
      </p:sp>
      <p:sp>
        <p:nvSpPr>
          <p:cNvPr id="14" name="Text 11"/>
          <p:cNvSpPr/>
          <p:nvPr/>
        </p:nvSpPr>
        <p:spPr>
          <a:xfrm>
            <a:off x="10877312" y="63073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Check-outs Today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002295" y="6802874"/>
            <a:ext cx="346095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000"/>
              </a:lnSpc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-2 </a:t>
            </a:r>
            <a:r>
              <a:rPr lang="en-US" sz="1850" dirty="0" smtClean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yesterday </a:t>
            </a:r>
            <a:r>
              <a:rPr lang="en-US" sz="2000" dirty="0" smtClean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(</a:t>
            </a:r>
            <a:r>
              <a:rPr lang="en-US" sz="2000" dirty="0" smtClean="0">
                <a:solidFill>
                  <a:schemeClr val="bg1"/>
                </a:solidFill>
              </a:rPr>
              <a:t>Filtered by date)</a:t>
            </a:r>
          </a:p>
          <a:p>
            <a:pPr marL="0" indent="0" algn="ctr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16" name="Picture 15" descr="Overview-Dashboard-Bann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2151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708" y="348734"/>
            <a:ext cx="96532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Booking Management (DB Operations)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653708" y="1454445"/>
            <a:ext cx="5157157" cy="126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How It Works in the Database:</a:t>
            </a:r>
          </a:p>
          <a:p>
            <a:pPr>
              <a:lnSpc>
                <a:spcPts val="3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INSERT new booking into Bookings table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UPDATE room status in Rooms table</a:t>
            </a:r>
          </a:p>
        </p:txBody>
      </p:sp>
      <p:sp>
        <p:nvSpPr>
          <p:cNvPr id="4" name="Shape 2"/>
          <p:cNvSpPr/>
          <p:nvPr/>
        </p:nvSpPr>
        <p:spPr>
          <a:xfrm>
            <a:off x="837724" y="2887742"/>
            <a:ext cx="12954952" cy="4289108"/>
          </a:xfrm>
          <a:prstGeom prst="roundRect">
            <a:avLst>
              <a:gd name="adj" fmla="val 234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45344" y="2895362"/>
            <a:ext cx="12939713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84659" y="3046571"/>
            <a:ext cx="8115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#1001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2382441" y="3046571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John Smith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4970383" y="3046571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Room 102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6911340" y="3046571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 6, 2025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852297" y="3046571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 7, 2025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0793254" y="3046571"/>
            <a:ext cx="80772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$300.00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2087225" y="3046571"/>
            <a:ext cx="145851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Confirmed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45344" y="3963829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84659" y="4115038"/>
            <a:ext cx="8115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#1002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2382441" y="4115038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Maria Garcia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4970383" y="4115038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Room 202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6911340" y="4115038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 6, 2025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8852297" y="4115038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 13, 2025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10793254" y="4115038"/>
            <a:ext cx="80772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$1050.00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12087225" y="4115038"/>
            <a:ext cx="145851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Confirmed</a:t>
            </a:r>
            <a:endParaRPr lang="en-US" sz="1850" dirty="0"/>
          </a:p>
        </p:txBody>
      </p:sp>
      <p:sp>
        <p:nvSpPr>
          <p:cNvPr id="21" name="Shape 19"/>
          <p:cNvSpPr/>
          <p:nvPr/>
        </p:nvSpPr>
        <p:spPr>
          <a:xfrm>
            <a:off x="845344" y="5032296"/>
            <a:ext cx="12939713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84659" y="5183505"/>
            <a:ext cx="8115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#1005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2382441" y="5183505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David Brown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4970383" y="5183505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Room 305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6911340" y="5183505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 7, 2025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8852297" y="5183505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 13, 2025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10793254" y="5183505"/>
            <a:ext cx="80772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$900.00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12087225" y="5183505"/>
            <a:ext cx="145851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29" name="Shape 27"/>
          <p:cNvSpPr/>
          <p:nvPr/>
        </p:nvSpPr>
        <p:spPr>
          <a:xfrm>
            <a:off x="845344" y="6100763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84659" y="6251972"/>
            <a:ext cx="8115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#1007</a:t>
            </a:r>
            <a:endParaRPr lang="en-US" sz="1850" dirty="0"/>
          </a:p>
        </p:txBody>
      </p:sp>
      <p:sp>
        <p:nvSpPr>
          <p:cNvPr id="31" name="Text 29"/>
          <p:cNvSpPr/>
          <p:nvPr/>
        </p:nvSpPr>
        <p:spPr>
          <a:xfrm>
            <a:off x="2382441" y="6251972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James Miller</a:t>
            </a:r>
            <a:endParaRPr lang="en-US" sz="1850" dirty="0"/>
          </a:p>
        </p:txBody>
      </p:sp>
      <p:sp>
        <p:nvSpPr>
          <p:cNvPr id="32" name="Text 30"/>
          <p:cNvSpPr/>
          <p:nvPr/>
        </p:nvSpPr>
        <p:spPr>
          <a:xfrm>
            <a:off x="4970383" y="6251972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Room 203</a:t>
            </a:r>
            <a:endParaRPr lang="en-US" sz="1850" dirty="0"/>
          </a:p>
        </p:txBody>
      </p:sp>
      <p:sp>
        <p:nvSpPr>
          <p:cNvPr id="33" name="Text 31"/>
          <p:cNvSpPr/>
          <p:nvPr/>
        </p:nvSpPr>
        <p:spPr>
          <a:xfrm>
            <a:off x="6911340" y="6251972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 5, 2025</a:t>
            </a:r>
            <a:endParaRPr lang="en-US" sz="1850" dirty="0"/>
          </a:p>
        </p:txBody>
      </p:sp>
      <p:sp>
        <p:nvSpPr>
          <p:cNvPr id="34" name="Text 32"/>
          <p:cNvSpPr/>
          <p:nvPr/>
        </p:nvSpPr>
        <p:spPr>
          <a:xfrm>
            <a:off x="8852297" y="6251972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 6, 2025</a:t>
            </a:r>
            <a:endParaRPr lang="en-US" sz="1850" dirty="0"/>
          </a:p>
        </p:txBody>
      </p:sp>
      <p:sp>
        <p:nvSpPr>
          <p:cNvPr id="35" name="Text 33"/>
          <p:cNvSpPr/>
          <p:nvPr/>
        </p:nvSpPr>
        <p:spPr>
          <a:xfrm>
            <a:off x="10793254" y="6251972"/>
            <a:ext cx="80772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$110.00</a:t>
            </a:r>
            <a:endParaRPr lang="en-US" sz="1850" dirty="0"/>
          </a:p>
        </p:txBody>
      </p:sp>
      <p:sp>
        <p:nvSpPr>
          <p:cNvPr id="36" name="Text 34"/>
          <p:cNvSpPr/>
          <p:nvPr/>
        </p:nvSpPr>
        <p:spPr>
          <a:xfrm>
            <a:off x="12087225" y="6251972"/>
            <a:ext cx="145851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Cancelled</a:t>
            </a:r>
            <a:endParaRPr lang="en-US" sz="1850" dirty="0"/>
          </a:p>
        </p:txBody>
      </p:sp>
      <p:sp>
        <p:nvSpPr>
          <p:cNvPr id="38" name="TextBox 37"/>
          <p:cNvSpPr txBox="1"/>
          <p:nvPr/>
        </p:nvSpPr>
        <p:spPr>
          <a:xfrm>
            <a:off x="6076333" y="1838632"/>
            <a:ext cx="6010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SELECT booking details with guest info using SQL JOIN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72252"/>
            <a:ext cx="913218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 smtClean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Real time Occupancy &amp; Bookings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74558"/>
            <a:ext cx="4253865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Occupancy Rate This Week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866073"/>
            <a:ext cx="7539395" cy="42219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968621" y="217455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Recent </a:t>
            </a:r>
            <a:r>
              <a:rPr lang="en-US" sz="2650" b="1" dirty="0" smtClean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Bookings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8968621" y="2836188"/>
            <a:ext cx="483155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David Brown - Room 305 (Pending)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968621" y="3302913"/>
            <a:ext cx="483155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Sophia Chen - Room 103 (Confirmed)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968621" y="3769638"/>
            <a:ext cx="483155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John Smith - Room 102 (Confirmed)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968621" y="4236363"/>
            <a:ext cx="483155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 smtClean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Maria Garcia </a:t>
            </a: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- Room 202 (Confirmed)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968621" y="4703088"/>
            <a:ext cx="483155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Robert Johnson - Room 204 (Confirmed)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8968621" y="5301496"/>
            <a:ext cx="483155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View </a:t>
            </a:r>
            <a:r>
              <a:rPr lang="en-US" sz="1850" dirty="0" smtClean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All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5471"/>
            <a:ext cx="744319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Efficient Room Management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080850" y="1150374"/>
            <a:ext cx="12954952" cy="1956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Room Management (CRUD Operations)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Database Actions:</a:t>
            </a: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b="1" dirty="0" smtClean="0">
                <a:solidFill>
                  <a:schemeClr val="bg1"/>
                </a:solidFill>
              </a:rPr>
              <a:t>Create:</a:t>
            </a:r>
            <a:r>
              <a:rPr lang="en-US" sz="2000" dirty="0" smtClean="0">
                <a:solidFill>
                  <a:schemeClr val="bg1"/>
                </a:solidFill>
              </a:rPr>
              <a:t> Add new room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Read:</a:t>
            </a:r>
            <a:r>
              <a:rPr lang="en-US" sz="2000" dirty="0" smtClean="0">
                <a:solidFill>
                  <a:schemeClr val="bg1"/>
                </a:solidFill>
              </a:rPr>
              <a:t> Fetch room list with status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Update:</a:t>
            </a:r>
            <a:r>
              <a:rPr lang="en-US" sz="2000" dirty="0" smtClean="0">
                <a:solidFill>
                  <a:schemeClr val="bg1"/>
                </a:solidFill>
              </a:rPr>
              <a:t> Change room status (Available/Occupied/Maintenance)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Delete:</a:t>
            </a:r>
            <a:r>
              <a:rPr lang="en-US" sz="2000" dirty="0" smtClean="0">
                <a:solidFill>
                  <a:schemeClr val="bg1"/>
                </a:solidFill>
              </a:rPr>
              <a:t> Remove room from system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Shape 2"/>
          <p:cNvSpPr/>
          <p:nvPr/>
        </p:nvSpPr>
        <p:spPr>
          <a:xfrm>
            <a:off x="837724" y="3311009"/>
            <a:ext cx="12954952" cy="3442454"/>
          </a:xfrm>
          <a:prstGeom prst="roundRect">
            <a:avLst>
              <a:gd name="adj" fmla="val 292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45344" y="3318629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84659" y="3469838"/>
            <a:ext cx="8115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101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2382441" y="3469838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Deluxe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4323398" y="3469838"/>
            <a:ext cx="80772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5617369" y="3469838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$150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558326" y="3469838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Available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499283" y="3469838"/>
            <a:ext cx="40464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wifi, tv, ac...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45344" y="4004072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84659" y="4155281"/>
            <a:ext cx="8115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102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2382441" y="4155281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Standard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4323398" y="4155281"/>
            <a:ext cx="80772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5617369" y="4155281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$100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7558326" y="4155281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Occupied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9499283" y="4155281"/>
            <a:ext cx="40464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wifi, tv, ac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845344" y="4689515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84659" y="4840724"/>
            <a:ext cx="8115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104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2382441" y="4840724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Standard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4323398" y="4840724"/>
            <a:ext cx="80772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5617369" y="4840724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$100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7558326" y="4840724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Maintenance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9499283" y="4840724"/>
            <a:ext cx="40464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wifi, tv</a:t>
            </a:r>
            <a:endParaRPr lang="en-US" sz="1850" dirty="0"/>
          </a:p>
        </p:txBody>
      </p:sp>
      <p:sp>
        <p:nvSpPr>
          <p:cNvPr id="26" name="Shape 24"/>
          <p:cNvSpPr/>
          <p:nvPr/>
        </p:nvSpPr>
        <p:spPr>
          <a:xfrm>
            <a:off x="845344" y="5374958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1084659" y="5526167"/>
            <a:ext cx="8115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105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2382441" y="5526167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Deluxe</a:t>
            </a:r>
            <a:endParaRPr lang="en-US" sz="1850" dirty="0"/>
          </a:p>
        </p:txBody>
      </p:sp>
      <p:sp>
        <p:nvSpPr>
          <p:cNvPr id="29" name="Text 27"/>
          <p:cNvSpPr/>
          <p:nvPr/>
        </p:nvSpPr>
        <p:spPr>
          <a:xfrm>
            <a:off x="4323398" y="5526167"/>
            <a:ext cx="80772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1850" dirty="0"/>
          </a:p>
        </p:txBody>
      </p:sp>
      <p:sp>
        <p:nvSpPr>
          <p:cNvPr id="30" name="Text 28"/>
          <p:cNvSpPr/>
          <p:nvPr/>
        </p:nvSpPr>
        <p:spPr>
          <a:xfrm>
            <a:off x="5617369" y="5526167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$150</a:t>
            </a:r>
            <a:endParaRPr lang="en-US" sz="1850" dirty="0"/>
          </a:p>
        </p:txBody>
      </p:sp>
      <p:sp>
        <p:nvSpPr>
          <p:cNvPr id="31" name="Text 29"/>
          <p:cNvSpPr/>
          <p:nvPr/>
        </p:nvSpPr>
        <p:spPr>
          <a:xfrm>
            <a:off x="7558326" y="5526167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Clearing</a:t>
            </a:r>
            <a:endParaRPr lang="en-US" sz="1850" dirty="0"/>
          </a:p>
        </p:txBody>
      </p:sp>
      <p:sp>
        <p:nvSpPr>
          <p:cNvPr id="32" name="Text 30"/>
          <p:cNvSpPr/>
          <p:nvPr/>
        </p:nvSpPr>
        <p:spPr>
          <a:xfrm>
            <a:off x="9499283" y="5526167"/>
            <a:ext cx="40464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wifi, tv, ac...</a:t>
            </a:r>
            <a:endParaRPr lang="en-US" sz="1850" dirty="0"/>
          </a:p>
        </p:txBody>
      </p:sp>
      <p:sp>
        <p:nvSpPr>
          <p:cNvPr id="33" name="Shape 31"/>
          <p:cNvSpPr/>
          <p:nvPr/>
        </p:nvSpPr>
        <p:spPr>
          <a:xfrm>
            <a:off x="845344" y="6060400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1084659" y="6211610"/>
            <a:ext cx="8115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201</a:t>
            </a:r>
            <a:endParaRPr lang="en-US" sz="1850" dirty="0"/>
          </a:p>
        </p:txBody>
      </p:sp>
      <p:sp>
        <p:nvSpPr>
          <p:cNvPr id="35" name="Text 33"/>
          <p:cNvSpPr/>
          <p:nvPr/>
        </p:nvSpPr>
        <p:spPr>
          <a:xfrm>
            <a:off x="2382441" y="6211610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Suite</a:t>
            </a:r>
            <a:endParaRPr lang="en-US" sz="1850" dirty="0"/>
          </a:p>
        </p:txBody>
      </p:sp>
      <p:sp>
        <p:nvSpPr>
          <p:cNvPr id="36" name="Text 34"/>
          <p:cNvSpPr/>
          <p:nvPr/>
        </p:nvSpPr>
        <p:spPr>
          <a:xfrm>
            <a:off x="4323398" y="6211610"/>
            <a:ext cx="80772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1850" dirty="0"/>
          </a:p>
        </p:txBody>
      </p:sp>
      <p:sp>
        <p:nvSpPr>
          <p:cNvPr id="37" name="Text 35"/>
          <p:cNvSpPr/>
          <p:nvPr/>
        </p:nvSpPr>
        <p:spPr>
          <a:xfrm>
            <a:off x="5617369" y="6211610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$250</a:t>
            </a:r>
            <a:endParaRPr lang="en-US" sz="1850" dirty="0"/>
          </a:p>
        </p:txBody>
      </p:sp>
      <p:sp>
        <p:nvSpPr>
          <p:cNvPr id="38" name="Text 36"/>
          <p:cNvSpPr/>
          <p:nvPr/>
        </p:nvSpPr>
        <p:spPr>
          <a:xfrm>
            <a:off x="7558326" y="6211610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Available</a:t>
            </a:r>
            <a:endParaRPr lang="en-US" sz="1850" dirty="0"/>
          </a:p>
        </p:txBody>
      </p:sp>
      <p:sp>
        <p:nvSpPr>
          <p:cNvPr id="39" name="Text 37"/>
          <p:cNvSpPr/>
          <p:nvPr/>
        </p:nvSpPr>
        <p:spPr>
          <a:xfrm>
            <a:off x="9499283" y="6211610"/>
            <a:ext cx="40464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wifi, tv, ac...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04478" y="986909"/>
            <a:ext cx="7473315" cy="687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Secure &amp; Reliable Operations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04478" y="2024777"/>
            <a:ext cx="7507843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Our system ensures data integrity and provides essential backup and reset functionalities.</a:t>
            </a:r>
            <a:endParaRPr lang="en-US" sz="18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478" y="3035379"/>
            <a:ext cx="1168718" cy="14024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06916" y="3269099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Export All Data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7706916" y="3752969"/>
            <a:ext cx="6105406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Securely backup your hotel's information.</a:t>
            </a:r>
            <a:endParaRPr lang="en-US" sz="18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478" y="4437817"/>
            <a:ext cx="1168718" cy="140243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706916" y="4671536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Import Data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7706916" y="5155406"/>
            <a:ext cx="6105406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Seamlessly transfer existing records.</a:t>
            </a:r>
            <a:endParaRPr lang="en-US" sz="18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478" y="5840254"/>
            <a:ext cx="1168718" cy="140243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706916" y="6073973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Reset All Data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7706916" y="6557843"/>
            <a:ext cx="6105406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Start fresh when needed.</a:t>
            </a:r>
            <a:endParaRPr lang="en-US" sz="1800" dirty="0"/>
          </a:p>
        </p:txBody>
      </p:sp>
      <p:pic>
        <p:nvPicPr>
          <p:cNvPr id="16" name="Picture 15" descr="Operational-Security-1-best-practices-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0"/>
            <a:ext cx="5820697" cy="8229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62632" y="3146323"/>
            <a:ext cx="88686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hlinkClick r:id="rId2"/>
              </a:rPr>
              <a:t>Here’s Our Website Look Like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67432" y="3569110"/>
            <a:ext cx="76298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Thank You all…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363</Words>
  <Application>Microsoft Office PowerPoint</Application>
  <PresentationFormat>Custom</PresentationFormat>
  <Paragraphs>126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Overpass Bold</vt:lpstr>
      <vt:lpstr>Calibri</vt:lpstr>
      <vt:lpstr>Overpass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KAWSAR</dc:creator>
  <cp:lastModifiedBy>KAWSAR</cp:lastModifiedBy>
  <cp:revision>35</cp:revision>
  <dcterms:created xsi:type="dcterms:W3CDTF">2025-12-07T17:11:20Z</dcterms:created>
  <dcterms:modified xsi:type="dcterms:W3CDTF">2025-12-15T06:02:44Z</dcterms:modified>
</cp:coreProperties>
</file>